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229600" y="137160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/>
              <a:t>IBF-MS-Daily Health </a:t>
            </a:r>
          </a:p>
          <a:p>
            <a:pPr>
              <a:defRPr sz="1800" b="1"/>
            </a:pPr>
            <a:r>
              <a:t>Check Report -</a:t>
            </a:r>
          </a:p>
          <a:p>
            <a:pPr>
              <a:defRPr sz="1800" b="1"/>
            </a:pPr>
            <a:r>
              <a:t>05/10/2019 20:53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